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Arimo" charset="1" panose="020B0604020202020204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31520" y="731520"/>
            <a:ext cx="2286724" cy="369455"/>
          </a:xfrm>
          <a:custGeom>
            <a:avLst/>
            <a:gdLst/>
            <a:ahLst/>
            <a:cxnLst/>
            <a:rect r="r" b="b" t="t" l="l"/>
            <a:pathLst>
              <a:path h="369455" w="2286724">
                <a:moveTo>
                  <a:pt x="0" y="0"/>
                </a:moveTo>
                <a:lnTo>
                  <a:pt x="2286724" y="0"/>
                </a:lnTo>
                <a:lnTo>
                  <a:pt x="2286724" y="369455"/>
                </a:lnTo>
                <a:lnTo>
                  <a:pt x="0" y="3694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6735356" y="674370"/>
            <a:ext cx="2286724" cy="3257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Paper Title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254143" y="973340"/>
            <a:ext cx="1850677" cy="217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Authors and Affiliations</a:t>
            </a:r>
          </a:p>
        </p:txBody>
      </p:sp>
      <p:grpSp>
        <p:nvGrpSpPr>
          <p:cNvPr name="Group 5" id="5"/>
          <p:cNvGrpSpPr/>
          <p:nvPr/>
        </p:nvGrpSpPr>
        <p:grpSpPr>
          <a:xfrm rot="0">
            <a:off x="554008" y="431942"/>
            <a:ext cx="8645583" cy="161925"/>
            <a:chOff x="0" y="0"/>
            <a:chExt cx="11527445" cy="215900"/>
          </a:xfrm>
        </p:grpSpPr>
        <p:sp>
          <p:nvSpPr>
            <p:cNvPr name="AutoShape 6" id="6"/>
            <p:cNvSpPr/>
            <p:nvPr/>
          </p:nvSpPr>
          <p:spPr>
            <a:xfrm>
              <a:off x="0" y="107950"/>
              <a:ext cx="3844163" cy="0"/>
            </a:xfrm>
            <a:prstGeom prst="line">
              <a:avLst/>
            </a:prstGeom>
            <a:ln cap="flat" w="215900">
              <a:solidFill>
                <a:srgbClr val="28508C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7" id="7"/>
            <p:cNvSpPr/>
            <p:nvPr/>
          </p:nvSpPr>
          <p:spPr>
            <a:xfrm flipV="true">
              <a:off x="3813014" y="107950"/>
              <a:ext cx="3844163" cy="0"/>
            </a:xfrm>
            <a:prstGeom prst="line">
              <a:avLst/>
            </a:prstGeom>
            <a:ln cap="flat" w="215900">
              <a:solidFill>
                <a:srgbClr val="29AAE2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8" id="8"/>
            <p:cNvSpPr/>
            <p:nvPr/>
          </p:nvSpPr>
          <p:spPr>
            <a:xfrm>
              <a:off x="7657177" y="107950"/>
              <a:ext cx="3870267" cy="0"/>
            </a:xfrm>
            <a:prstGeom prst="line">
              <a:avLst/>
            </a:prstGeom>
            <a:ln cap="flat" w="215900">
              <a:solidFill>
                <a:srgbClr val="8CC63F"/>
              </a:solidFill>
              <a:prstDash val="solid"/>
              <a:headEnd type="none" len="sm" w="sm"/>
              <a:tailEnd type="none" len="sm" w="sm"/>
            </a:ln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DAGmnSNmyQs</dc:identifier>
  <dcterms:modified xsi:type="dcterms:W3CDTF">2011-08-01T06:04:30Z</dcterms:modified>
  <cp:revision>1</cp:revision>
  <dc:title>Subheading</dc:title>
</cp:coreProperties>
</file>