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  <p:sldMasterId id="2147483660" r:id="rId4"/>
  </p:sldMasterIdLst>
  <p:notesMasterIdLst>
    <p:notesMasterId r:id="rId5"/>
  </p:notesMasterIdLst>
  <p:sldIdLst>
    <p:sldId id="256" r:id="rId6"/>
    <p:sldId id="257" r:id="rId7"/>
  </p:sldIdLst>
  <p:sldSz cy="6858000" cx="12192000"/>
  <p:notesSz cx="6858000" cy="9144000"/>
  <p:embeddedFontLst>
    <p:embeddedFont>
      <p:font typeface="Gill Sans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iZvQiy0U2GvAH5WBirTCU6Md9im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10" Type="http://customschemas.google.com/relationships/presentationmetadata" Target="metadata"/><Relationship Id="rId9" Type="http://schemas.openxmlformats.org/officeDocument/2006/relationships/font" Target="fonts/Gill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Gill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/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4"/>
          <p:cNvSpPr txBox="1"/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body"/>
          </p:nvPr>
        </p:nvSpPr>
        <p:spPr>
          <a:xfrm>
            <a:off x="887219" y="2250892"/>
            <a:ext cx="5087075" cy="53600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18" name="Google Shape;18;p4"/>
          <p:cNvSpPr txBox="1"/>
          <p:nvPr>
            <p:ph idx="2" type="body"/>
          </p:nvPr>
        </p:nvSpPr>
        <p:spPr>
          <a:xfrm>
            <a:off x="581194" y="2926052"/>
            <a:ext cx="5393100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3" type="body"/>
          </p:nvPr>
        </p:nvSpPr>
        <p:spPr>
          <a:xfrm>
            <a:off x="6523735" y="2250892"/>
            <a:ext cx="5087073" cy="5533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20" name="Google Shape;20;p4"/>
          <p:cNvSpPr txBox="1"/>
          <p:nvPr>
            <p:ph idx="4" type="body"/>
          </p:nvPr>
        </p:nvSpPr>
        <p:spPr>
          <a:xfrm>
            <a:off x="6217709" y="2926052"/>
            <a:ext cx="5393100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/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5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" type="body"/>
          </p:nvPr>
        </p:nvSpPr>
        <p:spPr>
          <a:xfrm rot="5400000">
            <a:off x="4334603" y="-1417408"/>
            <a:ext cx="3522794" cy="110296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◼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5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5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/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6"/>
          <p:cNvSpPr txBox="1"/>
          <p:nvPr>
            <p:ph type="title"/>
          </p:nvPr>
        </p:nvSpPr>
        <p:spPr>
          <a:xfrm rot="5400000">
            <a:off x="7249746" y="2265181"/>
            <a:ext cx="5183073" cy="20041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6"/>
          <p:cNvSpPr txBox="1"/>
          <p:nvPr>
            <p:ph idx="1" type="body"/>
          </p:nvPr>
        </p:nvSpPr>
        <p:spPr>
          <a:xfrm rot="5400000">
            <a:off x="2131526" y="-680877"/>
            <a:ext cx="5183073" cy="78962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89" name="Google Shape;89;p16"/>
          <p:cNvSpPr txBox="1"/>
          <p:nvPr>
            <p:ph idx="10" type="dt"/>
          </p:nvPr>
        </p:nvSpPr>
        <p:spPr>
          <a:xfrm>
            <a:off x="8993673" y="5956137"/>
            <a:ext cx="132814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E94E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6"/>
          <p:cNvSpPr txBox="1"/>
          <p:nvPr>
            <p:ph idx="11" type="ftr"/>
          </p:nvPr>
        </p:nvSpPr>
        <p:spPr>
          <a:xfrm>
            <a:off x="774923" y="5951811"/>
            <a:ext cx="789627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6"/>
          <p:cNvSpPr txBox="1"/>
          <p:nvPr>
            <p:ph idx="12" type="sldNum"/>
          </p:nvPr>
        </p:nvSpPr>
        <p:spPr>
          <a:xfrm>
            <a:off x="10446615" y="5956137"/>
            <a:ext cx="1164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7"/>
          <p:cNvSpPr/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7"/>
          <p:cNvSpPr txBox="1"/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7"/>
          <p:cNvSpPr txBox="1"/>
          <p:nvPr>
            <p:ph idx="1" type="body"/>
          </p:nvPr>
        </p:nvSpPr>
        <p:spPr>
          <a:xfrm>
            <a:off x="581193" y="2228003"/>
            <a:ext cx="5422390" cy="3633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05" name="Google Shape;105;p7"/>
          <p:cNvSpPr txBox="1"/>
          <p:nvPr>
            <p:ph idx="2" type="body"/>
          </p:nvPr>
        </p:nvSpPr>
        <p:spPr>
          <a:xfrm>
            <a:off x="6188417" y="2228003"/>
            <a:ext cx="5422392" cy="3633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06" name="Google Shape;106;p7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7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7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8"/>
          <p:cNvSpPr txBox="1"/>
          <p:nvPr>
            <p:ph type="ctrTitle"/>
          </p:nvPr>
        </p:nvSpPr>
        <p:spPr>
          <a:xfrm>
            <a:off x="581191" y="1020431"/>
            <a:ext cx="10993549" cy="14750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" type="subTitle"/>
          </p:nvPr>
        </p:nvSpPr>
        <p:spPr>
          <a:xfrm>
            <a:off x="581194" y="2495445"/>
            <a:ext cx="10993546" cy="590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320"/>
              </a:spcBef>
              <a:spcAft>
                <a:spcPts val="0"/>
              </a:spcAft>
              <a:buSzPts val="1472"/>
              <a:buNone/>
              <a:defRPr sz="1600" cap="none">
                <a:solidFill>
                  <a:schemeClr val="accent2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72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8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8" name="Google Shape;28;p8"/>
          <p:cNvSpPr txBox="1"/>
          <p:nvPr>
            <p:ph idx="10" type="dt"/>
          </p:nvPr>
        </p:nvSpPr>
        <p:spPr>
          <a:xfrm>
            <a:off x="7605951" y="5956137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E94E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E94E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12" type="sldNum"/>
          </p:nvPr>
        </p:nvSpPr>
        <p:spPr>
          <a:xfrm>
            <a:off x="10558300" y="5956137"/>
            <a:ext cx="101644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/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9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1" type="body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12" type="sldNum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/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10"/>
          <p:cNvSpPr txBox="1"/>
          <p:nvPr>
            <p:ph type="title"/>
          </p:nvPr>
        </p:nvSpPr>
        <p:spPr>
          <a:xfrm>
            <a:off x="581193" y="3043910"/>
            <a:ext cx="11029615" cy="14975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b="0" sz="3600" cap="none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0"/>
          <p:cNvSpPr txBox="1"/>
          <p:nvPr>
            <p:ph idx="1" type="body"/>
          </p:nvPr>
        </p:nvSpPr>
        <p:spPr>
          <a:xfrm>
            <a:off x="581192" y="4541417"/>
            <a:ext cx="11029615" cy="600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656"/>
              <a:buNone/>
              <a:defRPr sz="1800" cap="none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2" name="Google Shape;42;p10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E94E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E94E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/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6"/>
          <p:cNvSpPr txBox="1"/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" type="body"/>
          </p:nvPr>
        </p:nvSpPr>
        <p:spPr>
          <a:xfrm>
            <a:off x="581193" y="2228003"/>
            <a:ext cx="5422390" cy="3633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2" type="body"/>
          </p:nvPr>
        </p:nvSpPr>
        <p:spPr>
          <a:xfrm>
            <a:off x="6188417" y="2228003"/>
            <a:ext cx="5422392" cy="3633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/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1"/>
          <p:cNvSpPr txBox="1"/>
          <p:nvPr>
            <p:ph type="title"/>
          </p:nvPr>
        </p:nvSpPr>
        <p:spPr>
          <a:xfrm>
            <a:off x="575894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1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2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/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 txBox="1"/>
          <p:nvPr>
            <p:ph type="title"/>
          </p:nvPr>
        </p:nvSpPr>
        <p:spPr>
          <a:xfrm>
            <a:off x="581192" y="5262296"/>
            <a:ext cx="4909445" cy="6895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E94EF"/>
              </a:buClr>
              <a:buSzPts val="2000"/>
              <a:buFont typeface="Gill Sans"/>
              <a:buNone/>
              <a:defRPr b="0" sz="2000">
                <a:solidFill>
                  <a:srgbClr val="2E94E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3"/>
          <p:cNvSpPr txBox="1"/>
          <p:nvPr>
            <p:ph idx="1" type="body"/>
          </p:nvPr>
        </p:nvSpPr>
        <p:spPr>
          <a:xfrm>
            <a:off x="447816" y="601200"/>
            <a:ext cx="11292840" cy="42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5440" lvl="0" marL="457200" algn="l">
              <a:spcBef>
                <a:spcPts val="400"/>
              </a:spcBef>
              <a:spcAft>
                <a:spcPts val="0"/>
              </a:spcAft>
              <a:buSzPts val="1840"/>
              <a:buChar char="◼"/>
              <a:defRPr sz="2000">
                <a:solidFill>
                  <a:schemeClr val="dk2"/>
                </a:solidFill>
              </a:defRPr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 sz="1800">
                <a:solidFill>
                  <a:schemeClr val="dk2"/>
                </a:solidFill>
              </a:defRPr>
            </a:lvl2pPr>
            <a:lvl3pPr indent="-322072" lvl="2" marL="1371600" algn="l">
              <a:spcBef>
                <a:spcPts val="600"/>
              </a:spcBef>
              <a:spcAft>
                <a:spcPts val="0"/>
              </a:spcAft>
              <a:buSzPts val="1472"/>
              <a:buChar char="◼"/>
              <a:defRPr sz="1600">
                <a:solidFill>
                  <a:schemeClr val="dk2"/>
                </a:solidFill>
              </a:defRPr>
            </a:lvl3pPr>
            <a:lvl4pPr indent="-310388" lvl="3" marL="18288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4pPr>
            <a:lvl5pPr indent="-310388" lvl="4" marL="22860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5pPr>
            <a:lvl6pPr indent="-310388" lvl="5" marL="27432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6pPr>
            <a:lvl7pPr indent="-310388" lvl="6" marL="32004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7pPr>
            <a:lvl8pPr indent="-310388" lvl="7" marL="36576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8pPr>
            <a:lvl9pPr indent="-310388" lvl="8" marL="4114800" algn="l">
              <a:spcBef>
                <a:spcPts val="60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13"/>
          <p:cNvSpPr txBox="1"/>
          <p:nvPr>
            <p:ph idx="2" type="body"/>
          </p:nvPr>
        </p:nvSpPr>
        <p:spPr>
          <a:xfrm>
            <a:off x="5740823" y="5262296"/>
            <a:ext cx="5869987" cy="6895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220"/>
              </a:spcBef>
              <a:spcAft>
                <a:spcPts val="0"/>
              </a:spcAft>
              <a:buSzPts val="1012"/>
              <a:buNone/>
              <a:defRPr sz="11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012"/>
              <a:buNone/>
              <a:defRPr sz="11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68" name="Google Shape;68;p13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E94E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E94E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581193" y="4693389"/>
            <a:ext cx="11029616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ill Sans"/>
              <a:buNone/>
              <a:defRPr b="0" sz="2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4"/>
          <p:cNvSpPr/>
          <p:nvPr>
            <p:ph idx="2" type="pic"/>
          </p:nvPr>
        </p:nvSpPr>
        <p:spPr>
          <a:xfrm>
            <a:off x="447817" y="599725"/>
            <a:ext cx="11290859" cy="3557252"/>
          </a:xfrm>
          <a:prstGeom prst="rect">
            <a:avLst/>
          </a:prstGeom>
          <a:noFill/>
          <a:ln>
            <a:noFill/>
          </a:ln>
        </p:spPr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581192" y="5260127"/>
            <a:ext cx="11029617" cy="5986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SzPts val="1104"/>
              <a:buNone/>
              <a:defRPr sz="12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104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75" name="Google Shape;75;p14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  <a:defRPr b="0" i="0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22072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10388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98703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98704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298704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298704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298703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298703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3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3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3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5"/>
          <p:cNvSpPr txBox="1"/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 b="0" i="0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94" name="Google Shape;94;p5"/>
          <p:cNvSpPr txBox="1"/>
          <p:nvPr>
            <p:ph idx="1" type="body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b="0" i="0" sz="18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22072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b="0" i="0" sz="16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10388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b="0" i="0" sz="14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98703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98704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298704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298704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298703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298703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5" name="Google Shape;95;p5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6" name="Google Shape;96;p5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7" name="Google Shape;97;p5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8" name="Google Shape;98;p5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5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5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"/>
          <p:cNvSpPr txBox="1"/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t/>
            </a:r>
            <a:endParaRPr/>
          </a:p>
        </p:txBody>
      </p:sp>
      <p:sp>
        <p:nvSpPr>
          <p:cNvPr id="114" name="Google Shape;114;p1"/>
          <p:cNvSpPr txBox="1"/>
          <p:nvPr>
            <p:ph idx="1" type="body"/>
          </p:nvPr>
        </p:nvSpPr>
        <p:spPr>
          <a:xfrm>
            <a:off x="887219" y="2250892"/>
            <a:ext cx="5087075" cy="53600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024"/>
              <a:buNone/>
            </a:pPr>
            <a:r>
              <a:t/>
            </a:r>
            <a:endParaRPr/>
          </a:p>
        </p:txBody>
      </p:sp>
      <p:sp>
        <p:nvSpPr>
          <p:cNvPr id="115" name="Google Shape;115;p1"/>
          <p:cNvSpPr txBox="1"/>
          <p:nvPr>
            <p:ph idx="2" type="body"/>
          </p:nvPr>
        </p:nvSpPr>
        <p:spPr>
          <a:xfrm>
            <a:off x="581194" y="2926052"/>
            <a:ext cx="5393100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0844" lvl="0" marL="306000" rtl="0" algn="l">
              <a:spcBef>
                <a:spcPts val="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116" name="Google Shape;116;p1"/>
          <p:cNvSpPr txBox="1"/>
          <p:nvPr>
            <p:ph idx="3" type="body"/>
          </p:nvPr>
        </p:nvSpPr>
        <p:spPr>
          <a:xfrm>
            <a:off x="6523735" y="2250892"/>
            <a:ext cx="5087073" cy="5533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024"/>
              <a:buNone/>
            </a:pPr>
            <a:r>
              <a:t/>
            </a:r>
            <a:endParaRPr/>
          </a:p>
        </p:txBody>
      </p:sp>
      <p:pic>
        <p:nvPicPr>
          <p:cNvPr id="117" name="Google Shape;117;p1"/>
          <p:cNvPicPr preferRelativeResize="0"/>
          <p:nvPr/>
        </p:nvPicPr>
        <p:blipFill rotWithShape="1">
          <a:blip r:embed="rId3">
            <a:alphaModFix/>
          </a:blip>
          <a:srcRect b="-32540" l="-20" r="-30" t="-32557"/>
          <a:stretch/>
        </p:blipFill>
        <p:spPr>
          <a:xfrm>
            <a:off x="6332012" y="2926052"/>
            <a:ext cx="5395893" cy="17806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2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2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"/>
          <p:cNvSpPr/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7" name="Google Shape;127;p2"/>
          <p:cNvSpPr/>
          <p:nvPr/>
        </p:nvSpPr>
        <p:spPr>
          <a:xfrm>
            <a:off x="442377" y="614407"/>
            <a:ext cx="5609967" cy="56117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"/>
          <p:cNvSpPr txBox="1"/>
          <p:nvPr>
            <p:ph type="title"/>
          </p:nvPr>
        </p:nvSpPr>
        <p:spPr>
          <a:xfrm>
            <a:off x="762121" y="960723"/>
            <a:ext cx="4968489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9" name="Google Shape;129;p2"/>
          <p:cNvSpPr/>
          <p:nvPr/>
        </p:nvSpPr>
        <p:spPr>
          <a:xfrm>
            <a:off x="446534" y="457200"/>
            <a:ext cx="5605810" cy="94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2"/>
          <p:cNvSpPr/>
          <p:nvPr/>
        </p:nvSpPr>
        <p:spPr>
          <a:xfrm>
            <a:off x="6144318" y="457200"/>
            <a:ext cx="5600007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2"/>
          <p:cNvSpPr txBox="1"/>
          <p:nvPr>
            <p:ph idx="2" type="body"/>
          </p:nvPr>
        </p:nvSpPr>
        <p:spPr>
          <a:xfrm>
            <a:off x="783387" y="2254102"/>
            <a:ext cx="4947221" cy="3650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00844" lvl="0" marL="306000" rtl="0" algn="l">
              <a:spcBef>
                <a:spcPts val="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132" name="Google Shape;132;p2"/>
          <p:cNvPicPr preferRelativeResize="0"/>
          <p:nvPr/>
        </p:nvPicPr>
        <p:blipFill rotWithShape="1">
          <a:blip r:embed="rId3">
            <a:alphaModFix/>
          </a:blip>
          <a:srcRect b="-35622" l="-1114" r="-1103" t="-35639"/>
          <a:stretch/>
        </p:blipFill>
        <p:spPr>
          <a:xfrm>
            <a:off x="10291050" y="5737450"/>
            <a:ext cx="1458575" cy="488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ividend">
  <a:themeElements>
    <a:clrScheme name="Blue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Dividend">
  <a:themeElements>
    <a:clrScheme name="Blue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2022-10-17T13:22:34Z</dcterms:created>
  <dc:creator>rebecca.k@rna-associates.com</dc:creator>
</cp:coreProperties>
</file>