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embeddedFontLst>
    <p:embeddedFont>
      <p:font typeface="Gill Sans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ZvQiy0U2GvAH5WBirTCU6Md9i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0" Type="http://customschemas.google.com/relationships/presentationmetadata" Target="metadata"/><Relationship Id="rId9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Gill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4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20" name="Google Shape;20;p4"/>
          <p:cNvSpPr txBox="1"/>
          <p:nvPr>
            <p:ph idx="4" type="body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6"/>
          <p:cNvSpPr txBox="1"/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7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05" name="Google Shape;105;p7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06" name="Google Shape;106;p7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7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8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9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10"/>
          <p:cNvSpPr txBox="1"/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1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 txBox="1"/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E94EF"/>
              </a:buClr>
              <a:buSzPts val="2000"/>
              <a:buFont typeface="Gill Sans"/>
              <a:buNone/>
              <a:defRPr b="0" sz="2000"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68" name="Google Shape;68;p1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E94E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2E94E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/>
          <p:nvPr>
            <p:ph idx="2" type="pic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3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3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3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4" name="Google Shape;94;p5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5" name="Google Shape;95;p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6" name="Google Shape;96;p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7" name="Google Shape;97;p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5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t/>
            </a:r>
            <a:endParaRPr/>
          </a:p>
        </p:txBody>
      </p:sp>
      <p:sp>
        <p:nvSpPr>
          <p:cNvPr id="114" name="Google Shape;114;p1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24"/>
              <a:buNone/>
            </a:pPr>
            <a:r>
              <a:t/>
            </a:r>
            <a:endParaRPr/>
          </a:p>
        </p:txBody>
      </p:sp>
      <p:sp>
        <p:nvSpPr>
          <p:cNvPr id="115" name="Google Shape;115;p1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0844" lvl="0" marL="306000" rtl="0" algn="l"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t/>
            </a:r>
            <a:endParaRPr/>
          </a:p>
        </p:txBody>
      </p:sp>
      <p:sp>
        <p:nvSpPr>
          <p:cNvPr id="116" name="Google Shape;116;p1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24"/>
              <a:buNone/>
            </a:pPr>
            <a:r>
              <a:t/>
            </a:r>
            <a:endParaRPr/>
          </a:p>
        </p:txBody>
      </p:sp>
      <p:pic>
        <p:nvPicPr>
          <p:cNvPr id="117" name="Google Shape;117;p1"/>
          <p:cNvPicPr preferRelativeResize="0"/>
          <p:nvPr/>
        </p:nvPicPr>
        <p:blipFill rotWithShape="1">
          <a:blip r:embed="rId3">
            <a:alphaModFix/>
          </a:blip>
          <a:srcRect b="-32540" l="-20" r="-30" t="-32557"/>
          <a:stretch/>
        </p:blipFill>
        <p:spPr>
          <a:xfrm>
            <a:off x="6332012" y="2926052"/>
            <a:ext cx="5395893" cy="1780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"/>
          <p:cNvSpPr txBox="1"/>
          <p:nvPr>
            <p:ph type="title"/>
          </p:nvPr>
        </p:nvSpPr>
        <p:spPr>
          <a:xfrm>
            <a:off x="762121" y="960723"/>
            <a:ext cx="4968489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ill Sans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9" name="Google Shape;129;p2"/>
          <p:cNvSpPr/>
          <p:nvPr/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"/>
          <p:cNvSpPr txBox="1"/>
          <p:nvPr>
            <p:ph idx="2" type="body"/>
          </p:nvPr>
        </p:nvSpPr>
        <p:spPr>
          <a:xfrm>
            <a:off x="783387" y="2254102"/>
            <a:ext cx="4947221" cy="3650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00844" lvl="0" marL="306000" rtl="0" algn="l"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32" name="Google Shape;132;p2"/>
          <p:cNvPicPr preferRelativeResize="0"/>
          <p:nvPr/>
        </p:nvPicPr>
        <p:blipFill rotWithShape="1">
          <a:blip r:embed="rId3">
            <a:alphaModFix/>
          </a:blip>
          <a:srcRect b="-35622" l="-1114" r="-1103" t="-35639"/>
          <a:stretch/>
        </p:blipFill>
        <p:spPr>
          <a:xfrm>
            <a:off x="10291050" y="5737450"/>
            <a:ext cx="1458575" cy="48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vidend">
  <a:themeElements>
    <a:clrScheme name="Blu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vidend">
  <a:themeElements>
    <a:clrScheme name="Blu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2022-10-17T13:22:34Z</dcterms:created>
  <dc:creator>rebecca.k@rna-associates.com</dc:creator>
</cp:coreProperties>
</file>