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43891200" cy="32918400"/>
  <p:notesSz cx="6858000" cy="9144000"/>
  <p:embeddedFontLst>
    <p:embeddedFont>
      <p:font typeface="Gill Sans" panose="020B0502020104020203" pitchFamily="34" charset="-79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iZvQiy0U2GvAH5WBirTCU6Md9i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>
        <p:scale>
          <a:sx n="36" d="100"/>
          <a:sy n="36" d="100"/>
        </p:scale>
        <p:origin x="-56" y="-2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customschemas.google.com/relationships/presentationmetadata" Target="metadata"/><Relationship Id="rId4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64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1585030" y="2949154"/>
            <a:ext cx="40713617" cy="57086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329130" tIns="329130" rIns="329130" bIns="32913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322"/>
          </a:p>
        </p:txBody>
      </p:sp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2092291" y="3370349"/>
            <a:ext cx="39706618" cy="4866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2092293" y="10466383"/>
            <a:ext cx="39706614" cy="17655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1645920" lvl="0" indent="-1201522" algn="l">
              <a:spcBef>
                <a:spcPts val="1296"/>
              </a:spcBef>
              <a:spcAft>
                <a:spcPts val="0"/>
              </a:spcAft>
              <a:buSzPts val="1656"/>
              <a:buChar char="◼"/>
              <a:defRPr/>
            </a:lvl1pPr>
            <a:lvl2pPr marL="3291840" lvl="1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2pPr>
            <a:lvl3pPr marL="4937760" lvl="2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3pPr>
            <a:lvl4pPr marL="6583680" lvl="3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4pPr>
            <a:lvl5pPr marL="8229600" lvl="4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5pPr>
            <a:lvl6pPr marL="9875520" lvl="5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6pPr>
            <a:lvl7pPr marL="11521440" lvl="6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7pPr>
            <a:lvl8pPr marL="13167360" lvl="7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8pPr>
            <a:lvl9pPr marL="14813280" lvl="8" indent="-1201522" algn="l">
              <a:spcBef>
                <a:spcPts val="2160"/>
              </a:spcBef>
              <a:spcAft>
                <a:spcPts val="216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dt" idx="10"/>
          </p:nvPr>
        </p:nvSpPr>
        <p:spPr>
          <a:xfrm>
            <a:off x="27381426" y="28589460"/>
            <a:ext cx="1024127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ftr" idx="11"/>
          </p:nvPr>
        </p:nvSpPr>
        <p:spPr>
          <a:xfrm>
            <a:off x="2092291" y="28568695"/>
            <a:ext cx="2490195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38009880" y="28589460"/>
            <a:ext cx="3789029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/>
          <p:nvPr/>
        </p:nvSpPr>
        <p:spPr>
          <a:xfrm>
            <a:off x="1612141" y="24681477"/>
            <a:ext cx="40647096" cy="6042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329130" tIns="329130" rIns="329130" bIns="32913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322"/>
          </a:p>
        </p:txBody>
      </p:sp>
      <p:sp>
        <p:nvSpPr>
          <p:cNvPr id="40" name="Google Shape;40;p10"/>
          <p:cNvSpPr txBox="1">
            <a:spLocks noGrp="1"/>
          </p:cNvSpPr>
          <p:nvPr>
            <p:ph type="title"/>
          </p:nvPr>
        </p:nvSpPr>
        <p:spPr>
          <a:xfrm>
            <a:off x="2092297" y="14610770"/>
            <a:ext cx="39706614" cy="7188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12960" b="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2092293" y="21798802"/>
            <a:ext cx="39706614" cy="2882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645920" lvl="0" indent="-822960" algn="l">
              <a:spcBef>
                <a:spcPts val="1296"/>
              </a:spcBef>
              <a:spcAft>
                <a:spcPts val="0"/>
              </a:spcAft>
              <a:buSzPts val="1656"/>
              <a:buNone/>
              <a:defRPr sz="6480" cap="none">
                <a:solidFill>
                  <a:schemeClr val="accent2"/>
                </a:solidFill>
              </a:defRPr>
            </a:lvl1pPr>
            <a:lvl2pPr marL="3291840" lvl="1" indent="-822960" algn="l">
              <a:spcBef>
                <a:spcPts val="2160"/>
              </a:spcBef>
              <a:spcAft>
                <a:spcPts val="0"/>
              </a:spcAft>
              <a:buSzPts val="1656"/>
              <a:buNone/>
              <a:defRPr sz="6480">
                <a:solidFill>
                  <a:srgbClr val="888888"/>
                </a:solidFill>
              </a:defRPr>
            </a:lvl2pPr>
            <a:lvl3pPr marL="4937760" lvl="2" indent="-822960" algn="l">
              <a:spcBef>
                <a:spcPts val="2160"/>
              </a:spcBef>
              <a:spcAft>
                <a:spcPts val="0"/>
              </a:spcAft>
              <a:buSzPts val="1472"/>
              <a:buNone/>
              <a:defRPr sz="5760">
                <a:solidFill>
                  <a:srgbClr val="888888"/>
                </a:solidFill>
              </a:defRPr>
            </a:lvl3pPr>
            <a:lvl4pPr marL="6583680" lvl="3" indent="-822960" algn="l">
              <a:spcBef>
                <a:spcPts val="2160"/>
              </a:spcBef>
              <a:spcAft>
                <a:spcPts val="0"/>
              </a:spcAft>
              <a:buSzPts val="1288"/>
              <a:buNone/>
              <a:defRPr sz="5040">
                <a:solidFill>
                  <a:srgbClr val="888888"/>
                </a:solidFill>
              </a:defRPr>
            </a:lvl4pPr>
            <a:lvl5pPr marL="8229600" lvl="4" indent="-822960" algn="l">
              <a:spcBef>
                <a:spcPts val="2160"/>
              </a:spcBef>
              <a:spcAft>
                <a:spcPts val="0"/>
              </a:spcAft>
              <a:buSzPts val="1288"/>
              <a:buNone/>
              <a:defRPr sz="5040">
                <a:solidFill>
                  <a:srgbClr val="888888"/>
                </a:solidFill>
              </a:defRPr>
            </a:lvl5pPr>
            <a:lvl6pPr marL="9875520" lvl="5" indent="-822960" algn="l">
              <a:spcBef>
                <a:spcPts val="2160"/>
              </a:spcBef>
              <a:spcAft>
                <a:spcPts val="0"/>
              </a:spcAft>
              <a:buSzPts val="1288"/>
              <a:buNone/>
              <a:defRPr sz="5040">
                <a:solidFill>
                  <a:srgbClr val="888888"/>
                </a:solidFill>
              </a:defRPr>
            </a:lvl6pPr>
            <a:lvl7pPr marL="11521440" lvl="6" indent="-822960" algn="l">
              <a:spcBef>
                <a:spcPts val="2160"/>
              </a:spcBef>
              <a:spcAft>
                <a:spcPts val="0"/>
              </a:spcAft>
              <a:buSzPts val="1288"/>
              <a:buNone/>
              <a:defRPr sz="5040">
                <a:solidFill>
                  <a:srgbClr val="888888"/>
                </a:solidFill>
              </a:defRPr>
            </a:lvl7pPr>
            <a:lvl8pPr marL="13167360" lvl="7" indent="-822960" algn="l">
              <a:spcBef>
                <a:spcPts val="2160"/>
              </a:spcBef>
              <a:spcAft>
                <a:spcPts val="0"/>
              </a:spcAft>
              <a:buSzPts val="1288"/>
              <a:buNone/>
              <a:defRPr sz="5040">
                <a:solidFill>
                  <a:srgbClr val="888888"/>
                </a:solidFill>
              </a:defRPr>
            </a:lvl8pPr>
            <a:lvl9pPr marL="14813280" lvl="8" indent="-822960" algn="l">
              <a:spcBef>
                <a:spcPts val="2160"/>
              </a:spcBef>
              <a:spcAft>
                <a:spcPts val="2160"/>
              </a:spcAft>
              <a:buSzPts val="1288"/>
              <a:buNone/>
              <a:defRPr sz="504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27381426" y="28589460"/>
            <a:ext cx="1024127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2092291" y="28568695"/>
            <a:ext cx="2490195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38009880" y="28589460"/>
            <a:ext cx="378903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/>
          <p:nvPr/>
        </p:nvSpPr>
        <p:spPr>
          <a:xfrm>
            <a:off x="1605535" y="2911461"/>
            <a:ext cx="40680130" cy="6042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329130" tIns="329130" rIns="329130" bIns="32913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322"/>
          </a:p>
        </p:txBody>
      </p:sp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2092295" y="3502358"/>
            <a:ext cx="39706618" cy="4743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1"/>
          </p:nvPr>
        </p:nvSpPr>
        <p:spPr>
          <a:xfrm>
            <a:off x="2092295" y="10694417"/>
            <a:ext cx="19520604" cy="17438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1645920" lvl="0" indent="-1201522" algn="l">
              <a:spcBef>
                <a:spcPts val="1296"/>
              </a:spcBef>
              <a:spcAft>
                <a:spcPts val="0"/>
              </a:spcAft>
              <a:buSzPts val="1656"/>
              <a:buChar char="◼"/>
              <a:defRPr/>
            </a:lvl1pPr>
            <a:lvl2pPr marL="3291840" lvl="1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2pPr>
            <a:lvl3pPr marL="4937760" lvl="2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3pPr>
            <a:lvl4pPr marL="6583680" lvl="3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4pPr>
            <a:lvl5pPr marL="8229600" lvl="4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5pPr>
            <a:lvl6pPr marL="9875520" lvl="5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6pPr>
            <a:lvl7pPr marL="11521440" lvl="6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7pPr>
            <a:lvl8pPr marL="13167360" lvl="7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8pPr>
            <a:lvl9pPr marL="14813280" lvl="8" indent="-1201522" algn="l">
              <a:spcBef>
                <a:spcPts val="2160"/>
              </a:spcBef>
              <a:spcAft>
                <a:spcPts val="216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2"/>
          </p:nvPr>
        </p:nvSpPr>
        <p:spPr>
          <a:xfrm>
            <a:off x="22278301" y="10694417"/>
            <a:ext cx="19520611" cy="17438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1645920" lvl="0" indent="-1201522" algn="l">
              <a:spcBef>
                <a:spcPts val="1296"/>
              </a:spcBef>
              <a:spcAft>
                <a:spcPts val="0"/>
              </a:spcAft>
              <a:buSzPts val="1656"/>
              <a:buChar char="◼"/>
              <a:defRPr/>
            </a:lvl1pPr>
            <a:lvl2pPr marL="3291840" lvl="1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2pPr>
            <a:lvl3pPr marL="4937760" lvl="2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3pPr>
            <a:lvl4pPr marL="6583680" lvl="3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4pPr>
            <a:lvl5pPr marL="8229600" lvl="4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5pPr>
            <a:lvl6pPr marL="9875520" lvl="5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6pPr>
            <a:lvl7pPr marL="11521440" lvl="6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7pPr>
            <a:lvl8pPr marL="13167360" lvl="7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8pPr>
            <a:lvl9pPr marL="14813280" lvl="8" indent="-1201522" algn="l">
              <a:spcBef>
                <a:spcPts val="2160"/>
              </a:spcBef>
              <a:spcAft>
                <a:spcPts val="216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dt" idx="10"/>
          </p:nvPr>
        </p:nvSpPr>
        <p:spPr>
          <a:xfrm>
            <a:off x="27381426" y="28589460"/>
            <a:ext cx="1024127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ftr" idx="11"/>
          </p:nvPr>
        </p:nvSpPr>
        <p:spPr>
          <a:xfrm>
            <a:off x="2092291" y="28568695"/>
            <a:ext cx="2490195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ldNum" idx="12"/>
          </p:nvPr>
        </p:nvSpPr>
        <p:spPr>
          <a:xfrm>
            <a:off x="38009880" y="28589460"/>
            <a:ext cx="378903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/>
          <p:nvPr/>
        </p:nvSpPr>
        <p:spPr>
          <a:xfrm>
            <a:off x="1586459" y="2911461"/>
            <a:ext cx="40680130" cy="6042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329130" tIns="329130" rIns="329130" bIns="32913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322"/>
          </a:p>
        </p:txBody>
      </p:sp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2073218" y="3502358"/>
            <a:ext cx="39706618" cy="4743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dt" idx="10"/>
          </p:nvPr>
        </p:nvSpPr>
        <p:spPr>
          <a:xfrm>
            <a:off x="27381426" y="28589460"/>
            <a:ext cx="1024127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ftr" idx="11"/>
          </p:nvPr>
        </p:nvSpPr>
        <p:spPr>
          <a:xfrm>
            <a:off x="2092291" y="28568695"/>
            <a:ext cx="2490195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ldNum" idx="12"/>
          </p:nvPr>
        </p:nvSpPr>
        <p:spPr>
          <a:xfrm>
            <a:off x="38009880" y="28589460"/>
            <a:ext cx="378903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dt" idx="10"/>
          </p:nvPr>
        </p:nvSpPr>
        <p:spPr>
          <a:xfrm>
            <a:off x="27381426" y="28589460"/>
            <a:ext cx="1024127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ftr" idx="11"/>
          </p:nvPr>
        </p:nvSpPr>
        <p:spPr>
          <a:xfrm>
            <a:off x="2092291" y="28568695"/>
            <a:ext cx="2490195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38009880" y="28589460"/>
            <a:ext cx="378903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/>
          <p:nvPr/>
        </p:nvSpPr>
        <p:spPr>
          <a:xfrm>
            <a:off x="1612141" y="24681470"/>
            <a:ext cx="40673520" cy="61185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329130" tIns="329130" rIns="329130" bIns="32913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322"/>
          </a:p>
        </p:txBody>
      </p:sp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2092293" y="25259021"/>
            <a:ext cx="17674002" cy="3309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E94EF"/>
              </a:buClr>
              <a:buSzPts val="2000"/>
              <a:buFont typeface="Gill Sans"/>
              <a:buNone/>
              <a:defRPr sz="7200" b="0"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1"/>
          </p:nvPr>
        </p:nvSpPr>
        <p:spPr>
          <a:xfrm>
            <a:off x="1612138" y="2885760"/>
            <a:ext cx="40654224" cy="2018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1645920" lvl="0" indent="-1243584" algn="l">
              <a:spcBef>
                <a:spcPts val="1440"/>
              </a:spcBef>
              <a:spcAft>
                <a:spcPts val="0"/>
              </a:spcAft>
              <a:buSzPts val="1840"/>
              <a:buChar char="◼"/>
              <a:defRPr sz="7200">
                <a:solidFill>
                  <a:schemeClr val="dk2"/>
                </a:solidFill>
              </a:defRPr>
            </a:lvl1pPr>
            <a:lvl2pPr marL="3291840" lvl="1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 sz="6480">
                <a:solidFill>
                  <a:schemeClr val="dk2"/>
                </a:solidFill>
              </a:defRPr>
            </a:lvl2pPr>
            <a:lvl3pPr marL="4937760" lvl="2" indent="-1159459" algn="l">
              <a:spcBef>
                <a:spcPts val="2160"/>
              </a:spcBef>
              <a:spcAft>
                <a:spcPts val="0"/>
              </a:spcAft>
              <a:buSzPts val="1472"/>
              <a:buChar char="◼"/>
              <a:defRPr sz="5760">
                <a:solidFill>
                  <a:schemeClr val="dk2"/>
                </a:solidFill>
              </a:defRPr>
            </a:lvl3pPr>
            <a:lvl4pPr marL="6583680" lvl="3" indent="-1117397" algn="l">
              <a:spcBef>
                <a:spcPts val="2160"/>
              </a:spcBef>
              <a:spcAft>
                <a:spcPts val="0"/>
              </a:spcAft>
              <a:buSzPts val="1288"/>
              <a:buChar char="◼"/>
              <a:defRPr sz="5040">
                <a:solidFill>
                  <a:schemeClr val="dk2"/>
                </a:solidFill>
              </a:defRPr>
            </a:lvl4pPr>
            <a:lvl5pPr marL="8229600" lvl="4" indent="-1117397" algn="l">
              <a:spcBef>
                <a:spcPts val="2160"/>
              </a:spcBef>
              <a:spcAft>
                <a:spcPts val="0"/>
              </a:spcAft>
              <a:buSzPts val="1288"/>
              <a:buChar char="◼"/>
              <a:defRPr sz="5040">
                <a:solidFill>
                  <a:schemeClr val="dk2"/>
                </a:solidFill>
              </a:defRPr>
            </a:lvl5pPr>
            <a:lvl6pPr marL="9875520" lvl="5" indent="-1117397" algn="l">
              <a:spcBef>
                <a:spcPts val="2160"/>
              </a:spcBef>
              <a:spcAft>
                <a:spcPts val="0"/>
              </a:spcAft>
              <a:buSzPts val="1288"/>
              <a:buChar char="◼"/>
              <a:defRPr sz="5040">
                <a:solidFill>
                  <a:schemeClr val="dk2"/>
                </a:solidFill>
              </a:defRPr>
            </a:lvl6pPr>
            <a:lvl7pPr marL="11521440" lvl="6" indent="-1117397" algn="l">
              <a:spcBef>
                <a:spcPts val="2160"/>
              </a:spcBef>
              <a:spcAft>
                <a:spcPts val="0"/>
              </a:spcAft>
              <a:buSzPts val="1288"/>
              <a:buChar char="◼"/>
              <a:defRPr sz="5040">
                <a:solidFill>
                  <a:schemeClr val="dk2"/>
                </a:solidFill>
              </a:defRPr>
            </a:lvl7pPr>
            <a:lvl8pPr marL="13167360" lvl="7" indent="-1117397" algn="l">
              <a:spcBef>
                <a:spcPts val="2160"/>
              </a:spcBef>
              <a:spcAft>
                <a:spcPts val="0"/>
              </a:spcAft>
              <a:buSzPts val="1288"/>
              <a:buChar char="◼"/>
              <a:defRPr sz="5040">
                <a:solidFill>
                  <a:schemeClr val="dk2"/>
                </a:solidFill>
              </a:defRPr>
            </a:lvl8pPr>
            <a:lvl9pPr marL="14813280" lvl="8" indent="-1117397" algn="l">
              <a:spcBef>
                <a:spcPts val="2160"/>
              </a:spcBef>
              <a:spcAft>
                <a:spcPts val="2160"/>
              </a:spcAft>
              <a:buSzPts val="1288"/>
              <a:buChar char="◼"/>
              <a:defRPr sz="504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2"/>
          </p:nvPr>
        </p:nvSpPr>
        <p:spPr>
          <a:xfrm>
            <a:off x="20666965" y="25259023"/>
            <a:ext cx="21131953" cy="3309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1645920" lvl="0" indent="-822960" algn="r">
              <a:spcBef>
                <a:spcPts val="792"/>
              </a:spcBef>
              <a:spcAft>
                <a:spcPts val="0"/>
              </a:spcAft>
              <a:buSzPts val="1012"/>
              <a:buNone/>
              <a:defRPr sz="3960">
                <a:solidFill>
                  <a:schemeClr val="lt1"/>
                </a:solidFill>
              </a:defRPr>
            </a:lvl1pPr>
            <a:lvl2pPr marL="3291840" lvl="1" indent="-822960" algn="l">
              <a:spcBef>
                <a:spcPts val="2160"/>
              </a:spcBef>
              <a:spcAft>
                <a:spcPts val="0"/>
              </a:spcAft>
              <a:buSzPts val="1012"/>
              <a:buNone/>
              <a:defRPr sz="3960"/>
            </a:lvl2pPr>
            <a:lvl3pPr marL="4937760" lvl="2" indent="-822960" algn="l">
              <a:spcBef>
                <a:spcPts val="2160"/>
              </a:spcBef>
              <a:spcAft>
                <a:spcPts val="0"/>
              </a:spcAft>
              <a:buSzPts val="920"/>
              <a:buNone/>
              <a:defRPr sz="3600"/>
            </a:lvl3pPr>
            <a:lvl4pPr marL="6583680" lvl="3" indent="-822960" algn="l">
              <a:spcBef>
                <a:spcPts val="2160"/>
              </a:spcBef>
              <a:spcAft>
                <a:spcPts val="0"/>
              </a:spcAft>
              <a:buSzPts val="828"/>
              <a:buNone/>
              <a:defRPr sz="3240"/>
            </a:lvl4pPr>
            <a:lvl5pPr marL="8229600" lvl="4" indent="-822960" algn="l">
              <a:spcBef>
                <a:spcPts val="2160"/>
              </a:spcBef>
              <a:spcAft>
                <a:spcPts val="0"/>
              </a:spcAft>
              <a:buSzPts val="828"/>
              <a:buNone/>
              <a:defRPr sz="3240"/>
            </a:lvl5pPr>
            <a:lvl6pPr marL="9875520" lvl="5" indent="-822960" algn="l">
              <a:spcBef>
                <a:spcPts val="2160"/>
              </a:spcBef>
              <a:spcAft>
                <a:spcPts val="0"/>
              </a:spcAft>
              <a:buSzPts val="828"/>
              <a:buNone/>
              <a:defRPr sz="3240"/>
            </a:lvl6pPr>
            <a:lvl7pPr marL="11521440" lvl="6" indent="-822960" algn="l">
              <a:spcBef>
                <a:spcPts val="2160"/>
              </a:spcBef>
              <a:spcAft>
                <a:spcPts val="0"/>
              </a:spcAft>
              <a:buSzPts val="828"/>
              <a:buNone/>
              <a:defRPr sz="3240"/>
            </a:lvl7pPr>
            <a:lvl8pPr marL="13167360" lvl="7" indent="-822960" algn="l">
              <a:spcBef>
                <a:spcPts val="2160"/>
              </a:spcBef>
              <a:spcAft>
                <a:spcPts val="0"/>
              </a:spcAft>
              <a:buSzPts val="828"/>
              <a:buNone/>
              <a:defRPr sz="3240"/>
            </a:lvl8pPr>
            <a:lvl9pPr marL="14813280" lvl="8" indent="-822960" algn="l">
              <a:spcBef>
                <a:spcPts val="2160"/>
              </a:spcBef>
              <a:spcAft>
                <a:spcPts val="2160"/>
              </a:spcAft>
              <a:buSzPts val="828"/>
              <a:buNone/>
              <a:defRPr sz="324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dt" idx="10"/>
          </p:nvPr>
        </p:nvSpPr>
        <p:spPr>
          <a:xfrm>
            <a:off x="27381426" y="28589460"/>
            <a:ext cx="1024127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2092291" y="28568695"/>
            <a:ext cx="2490195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38009880" y="28589460"/>
            <a:ext cx="378903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2092295" y="22528267"/>
            <a:ext cx="39706618" cy="2720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sz="8640" b="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>
            <a:spLocks noGrp="1"/>
          </p:cNvSpPr>
          <p:nvPr>
            <p:ph type="pic" idx="2"/>
          </p:nvPr>
        </p:nvSpPr>
        <p:spPr>
          <a:xfrm>
            <a:off x="1612143" y="2878680"/>
            <a:ext cx="40647092" cy="17074810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2092293" y="25248612"/>
            <a:ext cx="39706621" cy="2873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1645920" lvl="0" indent="-822960" algn="l">
              <a:spcBef>
                <a:spcPts val="864"/>
              </a:spcBef>
              <a:spcAft>
                <a:spcPts val="0"/>
              </a:spcAft>
              <a:buSzPts val="1104"/>
              <a:buNone/>
              <a:defRPr sz="4320"/>
            </a:lvl1pPr>
            <a:lvl2pPr marL="3291840" lvl="1" indent="-822960" algn="l">
              <a:spcBef>
                <a:spcPts val="2160"/>
              </a:spcBef>
              <a:spcAft>
                <a:spcPts val="0"/>
              </a:spcAft>
              <a:buSzPts val="1104"/>
              <a:buNone/>
              <a:defRPr sz="4320"/>
            </a:lvl2pPr>
            <a:lvl3pPr marL="4937760" lvl="2" indent="-822960" algn="l">
              <a:spcBef>
                <a:spcPts val="2160"/>
              </a:spcBef>
              <a:spcAft>
                <a:spcPts val="0"/>
              </a:spcAft>
              <a:buSzPts val="920"/>
              <a:buNone/>
              <a:defRPr sz="3600"/>
            </a:lvl3pPr>
            <a:lvl4pPr marL="6583680" lvl="3" indent="-822960" algn="l">
              <a:spcBef>
                <a:spcPts val="2160"/>
              </a:spcBef>
              <a:spcAft>
                <a:spcPts val="0"/>
              </a:spcAft>
              <a:buSzPts val="828"/>
              <a:buNone/>
              <a:defRPr sz="3240"/>
            </a:lvl4pPr>
            <a:lvl5pPr marL="8229600" lvl="4" indent="-822960" algn="l">
              <a:spcBef>
                <a:spcPts val="2160"/>
              </a:spcBef>
              <a:spcAft>
                <a:spcPts val="0"/>
              </a:spcAft>
              <a:buSzPts val="828"/>
              <a:buNone/>
              <a:defRPr sz="3240"/>
            </a:lvl5pPr>
            <a:lvl6pPr marL="9875520" lvl="5" indent="-822960" algn="l">
              <a:spcBef>
                <a:spcPts val="2160"/>
              </a:spcBef>
              <a:spcAft>
                <a:spcPts val="0"/>
              </a:spcAft>
              <a:buSzPts val="828"/>
              <a:buNone/>
              <a:defRPr sz="3240"/>
            </a:lvl6pPr>
            <a:lvl7pPr marL="11521440" lvl="6" indent="-822960" algn="l">
              <a:spcBef>
                <a:spcPts val="2160"/>
              </a:spcBef>
              <a:spcAft>
                <a:spcPts val="0"/>
              </a:spcAft>
              <a:buSzPts val="828"/>
              <a:buNone/>
              <a:defRPr sz="3240"/>
            </a:lvl7pPr>
            <a:lvl8pPr marL="13167360" lvl="7" indent="-822960" algn="l">
              <a:spcBef>
                <a:spcPts val="2160"/>
              </a:spcBef>
              <a:spcAft>
                <a:spcPts val="0"/>
              </a:spcAft>
              <a:buSzPts val="828"/>
              <a:buNone/>
              <a:defRPr sz="3240"/>
            </a:lvl8pPr>
            <a:lvl9pPr marL="14813280" lvl="8" indent="-822960" algn="l">
              <a:spcBef>
                <a:spcPts val="2160"/>
              </a:spcBef>
              <a:spcAft>
                <a:spcPts val="2160"/>
              </a:spcAft>
              <a:buSzPts val="828"/>
              <a:buNone/>
              <a:defRPr sz="3240"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27381426" y="28589460"/>
            <a:ext cx="1024127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2092291" y="28568695"/>
            <a:ext cx="2490195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38009880" y="28589460"/>
            <a:ext cx="378903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/>
          <p:nvPr/>
        </p:nvSpPr>
        <p:spPr>
          <a:xfrm>
            <a:off x="1585030" y="2949154"/>
            <a:ext cx="40713617" cy="57086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329130" tIns="329130" rIns="329130" bIns="32913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322"/>
          </a:p>
        </p:txBody>
      </p:sp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2092291" y="3370349"/>
            <a:ext cx="39706618" cy="4866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1"/>
          </p:nvPr>
        </p:nvSpPr>
        <p:spPr>
          <a:xfrm rot="5400000">
            <a:off x="13490895" y="-185789"/>
            <a:ext cx="16909411" cy="39706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645920" lvl="0" indent="-1201522" algn="l">
              <a:spcBef>
                <a:spcPts val="1296"/>
              </a:spcBef>
              <a:spcAft>
                <a:spcPts val="0"/>
              </a:spcAft>
              <a:buSzPts val="1656"/>
              <a:buChar char="◼"/>
              <a:defRPr/>
            </a:lvl1pPr>
            <a:lvl2pPr marL="3291840" lvl="1" indent="-1159459" algn="l">
              <a:spcBef>
                <a:spcPts val="2160"/>
              </a:spcBef>
              <a:spcAft>
                <a:spcPts val="0"/>
              </a:spcAft>
              <a:buSzPts val="1472"/>
              <a:buChar char="◼"/>
              <a:defRPr/>
            </a:lvl2pPr>
            <a:lvl3pPr marL="4937760" lvl="2" indent="-1117397" algn="l">
              <a:spcBef>
                <a:spcPts val="2160"/>
              </a:spcBef>
              <a:spcAft>
                <a:spcPts val="0"/>
              </a:spcAft>
              <a:buSzPts val="1288"/>
              <a:buChar char="◼"/>
              <a:defRPr/>
            </a:lvl3pPr>
            <a:lvl4pPr marL="6583680" lvl="3" indent="-1075331" algn="l">
              <a:spcBef>
                <a:spcPts val="2160"/>
              </a:spcBef>
              <a:spcAft>
                <a:spcPts val="0"/>
              </a:spcAft>
              <a:buSzPts val="1104"/>
              <a:buChar char="◼"/>
              <a:defRPr/>
            </a:lvl4pPr>
            <a:lvl5pPr marL="8229600" lvl="4" indent="-1075334" algn="l">
              <a:spcBef>
                <a:spcPts val="2160"/>
              </a:spcBef>
              <a:spcAft>
                <a:spcPts val="0"/>
              </a:spcAft>
              <a:buSzPts val="1104"/>
              <a:buChar char="◼"/>
              <a:defRPr/>
            </a:lvl5pPr>
            <a:lvl6pPr marL="9875520" lvl="5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6pPr>
            <a:lvl7pPr marL="11521440" lvl="6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7pPr>
            <a:lvl8pPr marL="13167360" lvl="7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8pPr>
            <a:lvl9pPr marL="14813280" lvl="8" indent="-1201522" algn="l">
              <a:spcBef>
                <a:spcPts val="2160"/>
              </a:spcBef>
              <a:spcAft>
                <a:spcPts val="216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dt" idx="10"/>
          </p:nvPr>
        </p:nvSpPr>
        <p:spPr>
          <a:xfrm>
            <a:off x="27381426" y="28589460"/>
            <a:ext cx="1024127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2092291" y="28568695"/>
            <a:ext cx="2490195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sldNum" idx="12"/>
          </p:nvPr>
        </p:nvSpPr>
        <p:spPr>
          <a:xfrm>
            <a:off x="38009880" y="28589460"/>
            <a:ext cx="378903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/>
          <p:nvPr/>
        </p:nvSpPr>
        <p:spPr>
          <a:xfrm>
            <a:off x="31821125" y="2878680"/>
            <a:ext cx="10464541" cy="27921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329130" tIns="329130" rIns="329130" bIns="32913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322"/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 rot="5400000">
            <a:off x="22989244" y="12075367"/>
            <a:ext cx="24878750" cy="7214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 rot="5400000">
            <a:off x="4563652" y="1469560"/>
            <a:ext cx="24878750" cy="28426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645920" lvl="0" indent="-1201522" algn="l">
              <a:spcBef>
                <a:spcPts val="1296"/>
              </a:spcBef>
              <a:spcAft>
                <a:spcPts val="0"/>
              </a:spcAft>
              <a:buSzPts val="1656"/>
              <a:buChar char="◼"/>
              <a:defRPr/>
            </a:lvl1pPr>
            <a:lvl2pPr marL="3291840" lvl="1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2pPr>
            <a:lvl3pPr marL="4937760" lvl="2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3pPr>
            <a:lvl4pPr marL="6583680" lvl="3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4pPr>
            <a:lvl5pPr marL="8229600" lvl="4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5pPr>
            <a:lvl6pPr marL="9875520" lvl="5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6pPr>
            <a:lvl7pPr marL="11521440" lvl="6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7pPr>
            <a:lvl8pPr marL="13167360" lvl="7" indent="-1201522" algn="l">
              <a:spcBef>
                <a:spcPts val="2160"/>
              </a:spcBef>
              <a:spcAft>
                <a:spcPts val="0"/>
              </a:spcAft>
              <a:buSzPts val="1656"/>
              <a:buChar char="◼"/>
              <a:defRPr/>
            </a:lvl8pPr>
            <a:lvl9pPr marL="14813280" lvl="8" indent="-1201522" algn="l">
              <a:spcBef>
                <a:spcPts val="2160"/>
              </a:spcBef>
              <a:spcAft>
                <a:spcPts val="216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dt" idx="10"/>
          </p:nvPr>
        </p:nvSpPr>
        <p:spPr>
          <a:xfrm>
            <a:off x="32377224" y="28589460"/>
            <a:ext cx="478130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ftr" idx="11"/>
          </p:nvPr>
        </p:nvSpPr>
        <p:spPr>
          <a:xfrm>
            <a:off x="2789725" y="28568695"/>
            <a:ext cx="28426604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sldNum" idx="12"/>
          </p:nvPr>
        </p:nvSpPr>
        <p:spPr>
          <a:xfrm>
            <a:off x="37607816" y="28589460"/>
            <a:ext cx="4191102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324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092291" y="3384595"/>
            <a:ext cx="39706618" cy="5709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sz="2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092291" y="11212815"/>
            <a:ext cx="39706618" cy="1690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3756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22072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10388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sz="14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298703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27381426" y="28589460"/>
            <a:ext cx="1024127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4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2092291" y="28568695"/>
            <a:ext cx="2490195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4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8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38009880" y="28589460"/>
            <a:ext cx="378903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Google Shape;11;p3"/>
          <p:cNvSpPr/>
          <p:nvPr/>
        </p:nvSpPr>
        <p:spPr>
          <a:xfrm>
            <a:off x="1607522" y="2194562"/>
            <a:ext cx="13331952" cy="4559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329130" tIns="329130" rIns="329130" bIns="32913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322"/>
          </a:p>
        </p:txBody>
      </p:sp>
      <p:sp>
        <p:nvSpPr>
          <p:cNvPr id="12" name="Google Shape;12;p3"/>
          <p:cNvSpPr/>
          <p:nvPr/>
        </p:nvSpPr>
        <p:spPr>
          <a:xfrm>
            <a:off x="28951729" y="2177487"/>
            <a:ext cx="13331952" cy="47305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329130" tIns="329130" rIns="329130" bIns="32913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322"/>
          </a:p>
        </p:txBody>
      </p:sp>
      <p:sp>
        <p:nvSpPr>
          <p:cNvPr id="13" name="Google Shape;13;p3"/>
          <p:cNvSpPr/>
          <p:nvPr/>
        </p:nvSpPr>
        <p:spPr>
          <a:xfrm>
            <a:off x="15270588" y="2194560"/>
            <a:ext cx="13331952" cy="4389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329130" tIns="329130" rIns="329130" bIns="32913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322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0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17;p1">
            <a:extLst>
              <a:ext uri="{FF2B5EF4-FFF2-40B4-BE49-F238E27FC236}">
                <a16:creationId xmlns:a16="http://schemas.microsoft.com/office/drawing/2014/main" id="{EDDCBD6D-64FD-C826-55DF-D5640DBF3E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-20" t="-32557" r="-30" b="-32540"/>
          <a:stretch/>
        </p:blipFill>
        <p:spPr>
          <a:xfrm>
            <a:off x="1544589" y="3110170"/>
            <a:ext cx="6941043" cy="235925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13;p1">
            <a:extLst>
              <a:ext uri="{FF2B5EF4-FFF2-40B4-BE49-F238E27FC236}">
                <a16:creationId xmlns:a16="http://schemas.microsoft.com/office/drawing/2014/main" id="{006261D8-5266-4CB8-EA3D-C954B11D1180}"/>
              </a:ext>
            </a:extLst>
          </p:cNvPr>
          <p:cNvSpPr txBox="1">
            <a:spLocks/>
          </p:cNvSpPr>
          <p:nvPr/>
        </p:nvSpPr>
        <p:spPr>
          <a:xfrm>
            <a:off x="25595382" y="2788768"/>
            <a:ext cx="16751229" cy="1501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853" tIns="69406" rIns="138853" bIns="69406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  <a:defRPr sz="2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buSzPts val="2800"/>
            </a:pPr>
            <a:r>
              <a:rPr lang="en-US" sz="9600" dirty="0">
                <a:solidFill>
                  <a:sysClr val="windowText" lastClr="000000"/>
                </a:solidFill>
              </a:rPr>
              <a:t>Paper Title</a:t>
            </a:r>
          </a:p>
        </p:txBody>
      </p:sp>
      <p:sp>
        <p:nvSpPr>
          <p:cNvPr id="7" name="Google Shape;113;p1">
            <a:extLst>
              <a:ext uri="{FF2B5EF4-FFF2-40B4-BE49-F238E27FC236}">
                <a16:creationId xmlns:a16="http://schemas.microsoft.com/office/drawing/2014/main" id="{D10CBFD0-5FB9-8424-610E-4F57F6779658}"/>
              </a:ext>
            </a:extLst>
          </p:cNvPr>
          <p:cNvSpPr txBox="1">
            <a:spLocks/>
          </p:cNvSpPr>
          <p:nvPr/>
        </p:nvSpPr>
        <p:spPr>
          <a:xfrm>
            <a:off x="25595382" y="4374796"/>
            <a:ext cx="16751229" cy="1111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853" tIns="69406" rIns="138853" bIns="69406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  <a:defRPr sz="2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buSzPts val="2800"/>
            </a:pPr>
            <a:r>
              <a:rPr lang="en-US" sz="6000" dirty="0">
                <a:solidFill>
                  <a:sysClr val="windowText" lastClr="000000"/>
                </a:solidFill>
              </a:rPr>
              <a:t>Authors and Affiliations</a:t>
            </a:r>
          </a:p>
        </p:txBody>
      </p:sp>
    </p:spTree>
    <p:extLst>
      <p:ext uri="{BB962C8B-B14F-4D97-AF65-F5344CB8AC3E}">
        <p14:creationId xmlns:p14="http://schemas.microsoft.com/office/powerpoint/2010/main" val="403998996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Blu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Gill Sans</vt:lpstr>
      <vt:lpstr>Noto Sans Symbols</vt:lpstr>
      <vt:lpstr>Arial</vt:lpstr>
      <vt:lpstr>Dividend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rebecca.k@rna-associates.com</dc:creator>
  <cp:lastModifiedBy>Rebecca Krishnamurthy</cp:lastModifiedBy>
  <cp:revision>1</cp:revision>
  <dcterms:created xsi:type="dcterms:W3CDTF">2022-10-17T13:22:34Z</dcterms:created>
  <dcterms:modified xsi:type="dcterms:W3CDTF">2024-05-02T18:03:31Z</dcterms:modified>
</cp:coreProperties>
</file>